
<file path=[Content_Types].xml><?xml version="1.0" encoding="utf-8"?>
<Types xmlns="http://schemas.openxmlformats.org/package/2006/content-types">
  <Override PartName="/docProps/core.xml" ContentType="application/vnd.openxmlformats-package.core-properties+xml"/>
  <Default Extension="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Default Extension="png" ContentType="image/png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Default Extension="bin" ContentType="application/vnd.openxmlformats-officedocument.presentationml.printerSettings"/>
  <Override PartName="/ppt/slides/slide1.xml" ContentType="application/vnd.openxmlformats-officedocument.presentationml.slide+xml"/>
  <Default Extension="jpeg" ContentType="image/jpeg"/>
  <Override PartName="/ppt/slideLayouts/slideLayout4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35" d="100"/>
          <a:sy n="135" d="100"/>
        </p:scale>
        <p:origin x="-92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8FCF-E6AD-2741-A1E0-6E36715A00A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0D970-CE75-8A42-B9A3-6FCA64392A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8FCF-E6AD-2741-A1E0-6E36715A00A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0D970-CE75-8A42-B9A3-6FCA64392A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8FCF-E6AD-2741-A1E0-6E36715A00A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0D970-CE75-8A42-B9A3-6FCA64392A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8FCF-E6AD-2741-A1E0-6E36715A00A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0D970-CE75-8A42-B9A3-6FCA64392A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8FCF-E6AD-2741-A1E0-6E36715A00A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0D970-CE75-8A42-B9A3-6FCA64392A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8FCF-E6AD-2741-A1E0-6E36715A00A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0D970-CE75-8A42-B9A3-6FCA64392A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8FCF-E6AD-2741-A1E0-6E36715A00A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0D970-CE75-8A42-B9A3-6FCA64392A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8FCF-E6AD-2741-A1E0-6E36715A00A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0D970-CE75-8A42-B9A3-6FCA64392A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8FCF-E6AD-2741-A1E0-6E36715A00A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0D970-CE75-8A42-B9A3-6FCA64392A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8FCF-E6AD-2741-A1E0-6E36715A00A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0D970-CE75-8A42-B9A3-6FCA64392A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8FCF-E6AD-2741-A1E0-6E36715A00A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0D970-CE75-8A42-B9A3-6FCA64392A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D8FCF-E6AD-2741-A1E0-6E36715A00A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0D970-CE75-8A42-B9A3-6FCA64392A5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SC0102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31" y="329259"/>
            <a:ext cx="1476673" cy="1467556"/>
          </a:xfrm>
          <a:prstGeom prst="rect">
            <a:avLst/>
          </a:prstGeom>
        </p:spPr>
      </p:pic>
      <p:pic>
        <p:nvPicPr>
          <p:cNvPr id="7" name="Picture 6" descr="Inspecting hive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121" y="329259"/>
            <a:ext cx="1555359" cy="1166519"/>
          </a:xfrm>
          <a:prstGeom prst="rect">
            <a:avLst/>
          </a:prstGeom>
        </p:spPr>
      </p:pic>
      <p:pic>
        <p:nvPicPr>
          <p:cNvPr id="8" name="Picture 7" descr="DSCN0077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826" y="6058370"/>
            <a:ext cx="1066173" cy="799630"/>
          </a:xfrm>
          <a:prstGeom prst="rect">
            <a:avLst/>
          </a:prstGeom>
        </p:spPr>
      </p:pic>
      <p:pic>
        <p:nvPicPr>
          <p:cNvPr id="9" name="Picture 8" descr="Grabbed Frame 28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893742"/>
            <a:ext cx="940741" cy="9642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Kanuikapono Public Charter School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James Torio</dc:creator>
  <cp:lastModifiedBy>James Torio</cp:lastModifiedBy>
  <cp:revision>1</cp:revision>
  <dcterms:created xsi:type="dcterms:W3CDTF">2015-03-28T05:08:04Z</dcterms:created>
  <dcterms:modified xsi:type="dcterms:W3CDTF">2015-03-28T05:19:53Z</dcterms:modified>
</cp:coreProperties>
</file>